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764088" cy="3602038"/>
  <p:notesSz cx="20104100" cy="3981450"/>
  <p:defaultTextStyle>
    <a:defPPr>
      <a:defRPr lang="en-US"/>
    </a:defPPr>
    <a:lvl1pPr marL="0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9423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8846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8269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7692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7115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6538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5961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35384" algn="l" defTabSz="2294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6">
          <p15:clr>
            <a:srgbClr val="A4A3A4"/>
          </p15:clr>
        </p15:guide>
        <p15:guide id="2" pos="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222" d="100"/>
          <a:sy n="222" d="100"/>
        </p:scale>
        <p:origin x="1976" y="184"/>
      </p:cViewPr>
      <p:guideLst>
        <p:guide orient="horz" pos="2606"/>
        <p:guide pos="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7307" y="1116632"/>
            <a:ext cx="404947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14613" y="2017142"/>
            <a:ext cx="33348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8205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453506" y="828469"/>
            <a:ext cx="20723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384721"/>
          </a:xfrm>
        </p:spPr>
        <p:txBody>
          <a:bodyPr lIns="0" tIns="0" rIns="0" bIns="0"/>
          <a:lstStyle>
            <a:lvl1pPr>
              <a:defRPr sz="25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392" y="145160"/>
            <a:ext cx="2859305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8205" y="828469"/>
            <a:ext cx="42876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19790" y="3349895"/>
            <a:ext cx="152450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8205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430144" y="3349895"/>
            <a:ext cx="10957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29423">
        <a:defRPr>
          <a:latin typeface="+mn-lt"/>
          <a:ea typeface="+mn-ea"/>
          <a:cs typeface="+mn-cs"/>
        </a:defRPr>
      </a:lvl2pPr>
      <a:lvl3pPr marL="458846">
        <a:defRPr>
          <a:latin typeface="+mn-lt"/>
          <a:ea typeface="+mn-ea"/>
          <a:cs typeface="+mn-cs"/>
        </a:defRPr>
      </a:lvl3pPr>
      <a:lvl4pPr marL="688269">
        <a:defRPr>
          <a:latin typeface="+mn-lt"/>
          <a:ea typeface="+mn-ea"/>
          <a:cs typeface="+mn-cs"/>
        </a:defRPr>
      </a:lvl4pPr>
      <a:lvl5pPr marL="917692">
        <a:defRPr>
          <a:latin typeface="+mn-lt"/>
          <a:ea typeface="+mn-ea"/>
          <a:cs typeface="+mn-cs"/>
        </a:defRPr>
      </a:lvl5pPr>
      <a:lvl6pPr marL="1147115">
        <a:defRPr>
          <a:latin typeface="+mn-lt"/>
          <a:ea typeface="+mn-ea"/>
          <a:cs typeface="+mn-cs"/>
        </a:defRPr>
      </a:lvl6pPr>
      <a:lvl7pPr marL="1376538">
        <a:defRPr>
          <a:latin typeface="+mn-lt"/>
          <a:ea typeface="+mn-ea"/>
          <a:cs typeface="+mn-cs"/>
        </a:defRPr>
      </a:lvl7pPr>
      <a:lvl8pPr marL="1605961">
        <a:defRPr>
          <a:latin typeface="+mn-lt"/>
          <a:ea typeface="+mn-ea"/>
          <a:cs typeface="+mn-cs"/>
        </a:defRPr>
      </a:lvl8pPr>
      <a:lvl9pPr marL="183538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0386" y="2462997"/>
            <a:ext cx="223316" cy="852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349549"/>
            <a:ext cx="4764088" cy="908106"/>
          </a:xfrm>
          <a:prstGeom prst="rect">
            <a:avLst/>
          </a:prstGeom>
          <a:noFill/>
          <a:ln>
            <a:noFill/>
          </a:ln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28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957" y="1364308"/>
            <a:ext cx="4106174" cy="969662"/>
          </a:xfrm>
          <a:prstGeom prst="rect">
            <a:avLst/>
          </a:prstGeom>
          <a:noFill/>
        </p:spPr>
        <p:txBody>
          <a:bodyPr wrap="square" lIns="45885" tIns="22942" rIns="45885" bIns="22942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Grazie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ad American Express </a:t>
            </a:r>
            <a:b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e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2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2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  <p:pic>
        <p:nvPicPr>
          <p:cNvPr id="10" name="Picture 9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44" y="2686844"/>
            <a:ext cx="685801" cy="68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15</cp:revision>
  <dcterms:created xsi:type="dcterms:W3CDTF">2018-07-06T16:32:06Z</dcterms:created>
  <dcterms:modified xsi:type="dcterms:W3CDTF">2021-04-06T10:39:03Z</dcterms:modified>
</cp:coreProperties>
</file>